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6"/>
    <p:restoredTop sz="92761"/>
  </p:normalViewPr>
  <p:slideViewPr>
    <p:cSldViewPr snapToGrid="0" snapToObjects="1">
      <p:cViewPr varScale="1">
        <p:scale>
          <a:sx n="56" d="100"/>
          <a:sy n="56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9B50D-3459-D743-A4D9-051CCC3E86D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43B0-AD4E-3B45-BB0A-298F949F1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943B0-AD4E-3B45-BB0A-298F949F12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3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67AC-7E5F-EB40-85E1-8B705407F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667FC-FA67-5845-90F6-F5ECFE4AB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7037C-5F65-A34B-9512-6E7B2EB1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7BB5-DB0D-9C49-92E5-C842194B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F9A7-EF0D-9F4B-B99B-F0171341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AC58-E63A-5049-837E-E3514642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DFAF-04C8-0E4D-B29C-E03E96651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0CA80-FB1D-AC4E-BDEB-9B37AF19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C63B3-5B78-0D48-8985-6199458A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5D26-A6EB-AB4E-B3FC-259AEBA5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04D61-2459-B048-B8F0-4E34667F6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1EC45-CD36-5941-BA6D-61802B448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965D-5FAF-F549-A221-F8009F0C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0B34-590C-9C4C-B5FB-7B7DC207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5CB3-78E7-6847-959D-179B6B83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7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542A-C875-BA46-9658-1469272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860E-0A7D-8D42-A23C-C839EE9E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55D81-33B2-EA42-AA65-2F2B4273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B945F-8F99-D54A-83CF-254D9ABB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6B872-9D9C-2B47-BEF6-5686CBE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5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C298-35FA-F34F-AFCB-90F9A296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2AF3A-4048-7547-A5F8-C9BA60EB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63EC-EB88-6142-A7AD-4D877367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13CE4-054E-1B46-A026-872A122D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4B79-287A-EB4B-B0FE-520E310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5A8E-1D0D-FE40-BC93-05AD7BD4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8955-39AF-8A4D-8594-758ADB4BB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1FE41-F325-3542-869E-67C67DB52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CC76-599B-DA4F-B2A4-E5A398E6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F3897-C530-1C42-B217-BD14803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9BA0D-6752-B94C-8925-7D590872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A108-7186-914C-9FC6-441F45BA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189C-8461-4840-8F34-CB92E105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999B-416A-3C4A-BC7D-7AF896D2C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BA3D7-2C7A-0E46-B0A8-0B681BBEF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FC711-BE38-5246-BE5F-889B0632D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3A88D-F76D-9B41-A710-DB31D279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5194-FC69-424E-885D-50FBFB7F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C79D-70A3-4C44-A26C-016D6F42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3BF3-9075-BB48-A632-B0DF7815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B6B74-9A14-C24F-9C8C-79ECDFC4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9AEF9-B26E-AF43-A628-FC4F572C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43F67-A0E4-7F41-B907-94ADCAFC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7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5462D-669E-4644-846C-CD2D09FA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03E1C-5940-9549-9BE9-B9BC57DA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098E7-AF13-2442-BC55-F22453D5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4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07DE-D851-6B4D-9169-00354335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72E3A-5162-2047-88D4-25818A7A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B1D63-7AFA-E64D-ADE7-47A3DE99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CD96C-9C06-EE40-9684-9529C8E6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B7FCE-E3D9-AC45-AF02-594BC6B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569F8-8D95-FC42-AAFD-D1486EC2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0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B232-07D0-384A-85A1-63BEC2BA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420BB-C4D5-6D4C-A486-D1384A522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4C7A-6022-6E48-A9D3-041C5F06F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29876-F82C-CC49-89F0-5D64F498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6F94-AC5A-A947-8C79-A270EC2B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F6781-4F9A-454D-BCEE-EBD1AD83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6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5A40D-BECF-4C40-850A-E2B737DD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61FD7-7A9C-0D41-94BC-6E93ED4B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58484-D8DB-D646-ACA1-7FDCFEC75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31C4-2AF5-C740-9BD1-A9EC50F7C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7AA3-1B61-E647-A7AE-69487535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eklegendsandmyths.com/creatures-and-monsters.html" TargetMode="External"/><Relationship Id="rId3" Type="http://schemas.openxmlformats.org/officeDocument/2006/relationships/hyperlink" Target="https://www.ducksters.com/history/ancient_greece/monsters_and_creatures_of_greek_mythology.php" TargetMode="External"/><Relationship Id="rId7" Type="http://schemas.openxmlformats.org/officeDocument/2006/relationships/hyperlink" Target="https://www.greekmythology.com/Myths/Monsters/monster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kfindout.com/uk/history/ancient-greece/pegasus/" TargetMode="External"/><Relationship Id="rId5" Type="http://schemas.openxmlformats.org/officeDocument/2006/relationships/hyperlink" Target="https://kids.kiddle.co/Cerberus" TargetMode="External"/><Relationship Id="rId4" Type="http://schemas.openxmlformats.org/officeDocument/2006/relationships/hyperlink" Target="https://greekgodsandgoddesses.net/creatures/" TargetMode="External"/><Relationship Id="rId9" Type="http://schemas.openxmlformats.org/officeDocument/2006/relationships/hyperlink" Target="https://www.britannica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school-radio/ks2-ancient-greece/zk73nr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4281-4181-B54E-8F75-EBF40D19E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205" y="206175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Tuesday 2</a:t>
            </a:r>
            <a:r>
              <a:rPr lang="en-GB" baseline="30000" dirty="0"/>
              <a:t>nd</a:t>
            </a:r>
            <a:r>
              <a:rPr lang="en-GB" dirty="0"/>
              <a:t> June</a:t>
            </a:r>
            <a:br>
              <a:rPr lang="en-GB" dirty="0"/>
            </a:br>
            <a:r>
              <a:rPr lang="en-GB" sz="3200" dirty="0"/>
              <a:t>and</a:t>
            </a:r>
            <a:br>
              <a:rPr lang="en-GB" dirty="0"/>
            </a:br>
            <a:r>
              <a:rPr lang="en-GB" dirty="0"/>
              <a:t>Wednesday 3</a:t>
            </a:r>
            <a:r>
              <a:rPr lang="en-GB" baseline="30000" dirty="0"/>
              <a:t>rd</a:t>
            </a:r>
            <a:r>
              <a:rPr lang="en-GB" dirty="0"/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109518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5ECBCD-ED5F-F649-9E2B-5316667BD735}"/>
              </a:ext>
            </a:extLst>
          </p:cNvPr>
          <p:cNvSpPr txBox="1"/>
          <p:nvPr/>
        </p:nvSpPr>
        <p:spPr>
          <a:xfrm>
            <a:off x="502920" y="388620"/>
            <a:ext cx="902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902030302020204" pitchFamily="66" charset="0"/>
              </a:rPr>
              <a:t>Describe the Greek mythical creatures below. Try to use…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Ambitious adjectives 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Identify parts of the creature and describe those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Think about whether it makes a noise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Think of verbs to describe how it moves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Similes and metaphors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A compound adjective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CHALLENGE: An oxymoron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AF416-833E-3347-8497-494D6A0978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53" y="3243488"/>
            <a:ext cx="3368347" cy="3551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C5056-DC19-1A47-820D-BFCBF3BF6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685" y="159522"/>
            <a:ext cx="4000879" cy="3466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1FECA-AFBA-1C41-AED4-DAA27B41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1" y="3093677"/>
            <a:ext cx="5435363" cy="3701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BFD79B-7F85-4C45-834B-3A10D2D9CA45}"/>
              </a:ext>
            </a:extLst>
          </p:cNvPr>
          <p:cNvSpPr txBox="1"/>
          <p:nvPr/>
        </p:nvSpPr>
        <p:spPr>
          <a:xfrm>
            <a:off x="2077168" y="2963504"/>
            <a:ext cx="123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Chimera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F3CAC-40D3-0447-8B30-7C4B4E97C109}"/>
              </a:ext>
            </a:extLst>
          </p:cNvPr>
          <p:cNvSpPr txBox="1"/>
          <p:nvPr/>
        </p:nvSpPr>
        <p:spPr>
          <a:xfrm>
            <a:off x="9029226" y="4713455"/>
            <a:ext cx="123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Sphinx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C8894-C89F-7848-B3FB-357F28730847}"/>
              </a:ext>
            </a:extLst>
          </p:cNvPr>
          <p:cNvSpPr txBox="1"/>
          <p:nvPr/>
        </p:nvSpPr>
        <p:spPr>
          <a:xfrm>
            <a:off x="10709032" y="1190743"/>
            <a:ext cx="123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Pegasus</a:t>
            </a:r>
          </a:p>
        </p:txBody>
      </p:sp>
    </p:spTree>
    <p:extLst>
      <p:ext uri="{BB962C8B-B14F-4D97-AF65-F5344CB8AC3E}">
        <p14:creationId xmlns:p14="http://schemas.microsoft.com/office/powerpoint/2010/main" val="67691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29667-4573-A84E-A184-E3AB305C9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45" y="2116353"/>
            <a:ext cx="6107222" cy="4401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4BFCA-D01C-3B4B-8A57-A37F68AA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93" y="637953"/>
            <a:ext cx="4882707" cy="6040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C1B01B-55C4-5B44-8574-69677D810440}"/>
              </a:ext>
            </a:extLst>
          </p:cNvPr>
          <p:cNvSpPr txBox="1"/>
          <p:nvPr/>
        </p:nvSpPr>
        <p:spPr>
          <a:xfrm>
            <a:off x="502920" y="388620"/>
            <a:ext cx="902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902030302020204" pitchFamily="66" charset="0"/>
              </a:rPr>
              <a:t>Join words together to make longer phrases.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Place phrases under each other to create a verse (or stanza)</a:t>
            </a:r>
          </a:p>
          <a:p>
            <a:r>
              <a:rPr lang="en-GB" sz="2000" dirty="0">
                <a:latin typeface="Comic Sans MS" panose="030F0902030302020204" pitchFamily="66" charset="0"/>
              </a:rPr>
              <a:t>Join your stanzas together to form a poem</a:t>
            </a:r>
          </a:p>
        </p:txBody>
      </p:sp>
    </p:spTree>
    <p:extLst>
      <p:ext uri="{BB962C8B-B14F-4D97-AF65-F5344CB8AC3E}">
        <p14:creationId xmlns:p14="http://schemas.microsoft.com/office/powerpoint/2010/main" val="144416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6C9A88-AB67-0F41-B263-3B2651C15602}"/>
              </a:ext>
            </a:extLst>
          </p:cNvPr>
          <p:cNvSpPr txBox="1"/>
          <p:nvPr/>
        </p:nvSpPr>
        <p:spPr>
          <a:xfrm>
            <a:off x="502921" y="388620"/>
            <a:ext cx="6386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Use other poetry formats to write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poems about creatures in Greek mythology.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E.g. acrostic, cinquain, haiku, sonnet…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20C42-9052-494D-99DC-77D93D08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03" y="2512398"/>
            <a:ext cx="4081131" cy="4081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DF333-8389-9041-AB27-7F5529EBB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6" y="213537"/>
            <a:ext cx="4207096" cy="63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959D0-BBBA-4943-B06B-3CA411BCC847}"/>
              </a:ext>
            </a:extLst>
          </p:cNvPr>
          <p:cNvSpPr txBox="1"/>
          <p:nvPr/>
        </p:nvSpPr>
        <p:spPr>
          <a:xfrm>
            <a:off x="502920" y="388620"/>
            <a:ext cx="111785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902030302020204" pitchFamily="66" charset="0"/>
              </a:rPr>
              <a:t>Useful websites for finding out about Greek mythology:</a:t>
            </a:r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3"/>
              </a:rPr>
              <a:t>https://www.ducksters.com/history/ancient_greece/monsters_and_creatures_of_greek_mythology.php</a:t>
            </a:r>
            <a:endParaRPr lang="en-GB" sz="2000" dirty="0"/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4"/>
              </a:rPr>
              <a:t>https://greekgodsandgoddesses.net/creatures/</a:t>
            </a:r>
            <a:endParaRPr lang="en-GB" sz="2000" dirty="0">
              <a:latin typeface="Comic Sans MS" panose="030F0902030302020204" pitchFamily="66" charset="0"/>
            </a:endParaRPr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5"/>
              </a:rPr>
              <a:t>https://kids.kiddle.co/Cerberus</a:t>
            </a:r>
            <a:r>
              <a:rPr lang="en-GB" sz="2000" dirty="0"/>
              <a:t> – great for other creatures too</a:t>
            </a:r>
            <a:endParaRPr lang="en-GB" sz="2000" dirty="0">
              <a:latin typeface="Comic Sans MS" panose="030F0902030302020204" pitchFamily="66" charset="0"/>
            </a:endParaRPr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6"/>
              </a:rPr>
              <a:t>https://www.dkfindout.com/uk/history/ancient-greece/pegasus/</a:t>
            </a:r>
            <a:endParaRPr lang="en-GB" sz="2000" dirty="0">
              <a:latin typeface="Comic Sans MS" panose="030F0902030302020204" pitchFamily="66" charset="0"/>
            </a:endParaRPr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7"/>
              </a:rPr>
              <a:t>https://www.greekmythology.com/Myths/Monsters/monsters.html</a:t>
            </a:r>
            <a:r>
              <a:rPr lang="en-GB" sz="2000" dirty="0"/>
              <a:t> </a:t>
            </a:r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8"/>
              </a:rPr>
              <a:t>https://www.greeklegendsandmyths.com/creatures-and-monsters.html</a:t>
            </a:r>
            <a:r>
              <a:rPr lang="en-GB" sz="2000" dirty="0"/>
              <a:t> – very detailed (a lot of info!)</a:t>
            </a:r>
            <a:endParaRPr lang="en-GB" sz="2000" dirty="0">
              <a:latin typeface="Comic Sans MS" panose="030F0902030302020204" pitchFamily="66" charset="0"/>
            </a:endParaRPr>
          </a:p>
          <a:p>
            <a:endParaRPr lang="en-GB" sz="2000" dirty="0">
              <a:latin typeface="Comic Sans MS" panose="030F0902030302020204" pitchFamily="66" charset="0"/>
            </a:endParaRPr>
          </a:p>
          <a:p>
            <a:r>
              <a:rPr lang="en-GB" sz="2000" dirty="0">
                <a:hlinkClick r:id="rId9"/>
              </a:rPr>
              <a:t>https://www.britannica.com/</a:t>
            </a:r>
            <a:endParaRPr lang="en-GB" sz="2000" dirty="0">
              <a:latin typeface="Comic Sans MS" panose="030F0902030302020204" pitchFamily="66" charset="0"/>
            </a:endParaRPr>
          </a:p>
          <a:p>
            <a:endParaRPr lang="en-GB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367577-30EB-974A-A854-74A480EFD26A}"/>
              </a:ext>
            </a:extLst>
          </p:cNvPr>
          <p:cNvSpPr/>
          <p:nvPr/>
        </p:nvSpPr>
        <p:spPr>
          <a:xfrm>
            <a:off x="647700" y="682675"/>
            <a:ext cx="7147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https://www.bbc.co.uk/teach/school-radio/ks2-ancient-greece/zk73nrd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24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248</Words>
  <Application>Microsoft Macintosh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Tuesday 2nd June and Wednesday 3rd June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2nd June</dc:title>
  <dc:creator>Caroline Hambly</dc:creator>
  <cp:lastModifiedBy>Caroline Hambly</cp:lastModifiedBy>
  <cp:revision>26</cp:revision>
  <cp:lastPrinted>2020-06-02T17:30:55Z</cp:lastPrinted>
  <dcterms:created xsi:type="dcterms:W3CDTF">2020-06-01T13:35:27Z</dcterms:created>
  <dcterms:modified xsi:type="dcterms:W3CDTF">2020-06-03T12:47:21Z</dcterms:modified>
</cp:coreProperties>
</file>