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1" r:id="rId6"/>
    <p:sldId id="272" r:id="rId7"/>
    <p:sldId id="274" r:id="rId8"/>
    <p:sldId id="273" r:id="rId9"/>
    <p:sldId id="275" r:id="rId10"/>
    <p:sldId id="262" r:id="rId11"/>
    <p:sldId id="260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6"/>
    <p:restoredTop sz="92761"/>
  </p:normalViewPr>
  <p:slideViewPr>
    <p:cSldViewPr snapToGrid="0" snapToObjects="1">
      <p:cViewPr varScale="1">
        <p:scale>
          <a:sx n="56" d="100"/>
          <a:sy n="56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9B50D-3459-D743-A4D9-051CCC3E86DB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943B0-AD4E-3B45-BB0A-298F949F1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88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D67AC-7E5F-EB40-85E1-8B705407F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F667FC-FA67-5845-90F6-F5ECFE4AB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7037C-5F65-A34B-9512-6E7B2EB1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77BB5-DB0D-9C49-92E5-C842194B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2F9A7-EF0D-9F4B-B99B-F0171341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1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FAC58-E63A-5049-837E-E3514642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8DFAF-04C8-0E4D-B29C-E03E96651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0CA80-FB1D-AC4E-BDEB-9B37AF19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C63B3-5B78-0D48-8985-6199458A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45D26-A6EB-AB4E-B3FC-259AEBA5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4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004D61-2459-B048-B8F0-4E34667F6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1EC45-CD36-5941-BA6D-61802B448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5965D-5FAF-F549-A221-F8009F0C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C0B34-590C-9C4C-B5FB-7B7DC207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C5CB3-78E7-6847-959D-179B6B83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7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542A-C875-BA46-9658-14692726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4860E-0A7D-8D42-A23C-C839EE9E7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55D81-33B2-EA42-AA65-2F2B42731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B945F-8F99-D54A-83CF-254D9ABB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6B872-9D9C-2B47-BEF6-5686CBE6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5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C298-35FA-F34F-AFCB-90F9A296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2AF3A-4048-7547-A5F8-C9BA60EBB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D63EC-EB88-6142-A7AD-4D877367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13CE4-054E-1B46-A026-872A122D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44B79-287A-EB4B-B0FE-520E310A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6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5A8E-1D0D-FE40-BC93-05AD7BD4D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08955-39AF-8A4D-8594-758ADB4BB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1FE41-F325-3542-869E-67C67DB52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CC76-599B-DA4F-B2A4-E5A398E68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F3897-C530-1C42-B217-BD148036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9BA0D-6752-B94C-8925-7D590872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3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EA108-7186-914C-9FC6-441F45BA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6189C-8461-4840-8F34-CB92E1058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A999B-416A-3C4A-BC7D-7AF896D2C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BA3D7-2C7A-0E46-B0A8-0B681BBEF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FC711-BE38-5246-BE5F-889B0632D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B3A88D-F76D-9B41-A710-DB31D279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55194-FC69-424E-885D-50FBFB7F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C79D-70A3-4C44-A26C-016D6F42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3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F3BF3-9075-BB48-A632-B0DF7815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1B6B74-9A14-C24F-9C8C-79ECDFC4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9AEF9-B26E-AF43-A628-FC4F572C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43F67-A0E4-7F41-B907-94ADCAFC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27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5462D-669E-4644-846C-CD2D09FA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03E1C-5940-9549-9BE9-B9BC57DAB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098E7-AF13-2442-BC55-F22453D5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24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07DE-D851-6B4D-9169-00354335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72E3A-5162-2047-88D4-25818A7AE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B1D63-7AFA-E64D-ADE7-47A3DE99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CD96C-9C06-EE40-9684-9529C8E6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B7FCE-E3D9-AC45-AF02-594BC6B4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569F8-8D95-FC42-AAFD-D1486EC2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0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B232-07D0-384A-85A1-63BEC2BA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420BB-C4D5-6D4C-A486-D1384A522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14C7A-6022-6E48-A9D3-041C5F06F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29876-F82C-CC49-89F0-5D64F498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D6F94-AC5A-A947-8C79-A270EC2B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F6781-4F9A-454D-BCEE-EBD1AD83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36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D5A40D-BECF-4C40-850A-E2B737DD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61FD7-7A9C-0D41-94BC-6E93ED4BC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58484-D8DB-D646-ACA1-7FDCFEC75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9EA43-B246-2F49-B0A1-70EDDFCC9ED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531C4-2AF5-C740-9BD1-A9EC50F7C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F7AA3-1B61-E647-A7AE-69487535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F9528-2FFB-4D4D-B73B-395C0CDCA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0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4281-4181-B54E-8F75-EBF40D19E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205" y="2061750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/>
              <a:t>Tuesday 2</a:t>
            </a:r>
            <a:r>
              <a:rPr lang="en-GB" baseline="30000" dirty="0"/>
              <a:t>nd</a:t>
            </a:r>
            <a:r>
              <a:rPr lang="en-GB" dirty="0"/>
              <a:t> June</a:t>
            </a:r>
            <a:br>
              <a:rPr lang="en-GB" dirty="0"/>
            </a:br>
            <a:r>
              <a:rPr lang="en-GB" sz="3200" dirty="0"/>
              <a:t>and</a:t>
            </a:r>
            <a:br>
              <a:rPr lang="en-GB" dirty="0"/>
            </a:br>
            <a:r>
              <a:rPr lang="en-GB" dirty="0"/>
              <a:t>Wednesday 3</a:t>
            </a:r>
            <a:r>
              <a:rPr lang="en-GB" baseline="30000" dirty="0"/>
              <a:t>rd</a:t>
            </a:r>
            <a:r>
              <a:rPr lang="en-GB" dirty="0"/>
              <a:t> June</a:t>
            </a:r>
          </a:p>
        </p:txBody>
      </p:sp>
    </p:spTree>
    <p:extLst>
      <p:ext uri="{BB962C8B-B14F-4D97-AF65-F5344CB8AC3E}">
        <p14:creationId xmlns:p14="http://schemas.microsoft.com/office/powerpoint/2010/main" val="109518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75B5C-0525-6746-B981-32B0C97BC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312420"/>
            <a:ext cx="10367010" cy="63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5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88A168-6B29-9849-A3CC-5A058190C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59" y="322580"/>
            <a:ext cx="10418337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73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B55237-3079-0543-9673-5FB52CA04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30" y="215900"/>
            <a:ext cx="83947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1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0E508-CE8D-2A43-8901-21F9C4768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57200"/>
            <a:ext cx="8763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A8BD9-DF99-5F48-B9CF-0683EA42F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48" y="151513"/>
            <a:ext cx="12008877" cy="539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9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9441FE-621A-0842-850E-BC677D6AE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810" y="199390"/>
            <a:ext cx="9789974" cy="64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5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84A9D1-25B1-F642-B8AE-6C1B0A599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340" y="345440"/>
            <a:ext cx="7162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4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664A2-988C-D249-86D7-DCF412967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49" y="176530"/>
            <a:ext cx="9416407" cy="638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1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5A403-2199-8443-9E67-E7361BEA4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392430"/>
            <a:ext cx="11178568" cy="646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0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74B6F1-1204-8E46-8560-E9A621941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90" y="0"/>
            <a:ext cx="8817610" cy="66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62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D172C-CBFE-E94F-838A-C059E21ED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-2770"/>
            <a:ext cx="9433560" cy="68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8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5FF671-C687-B347-8D89-3CED8D8F9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" y="410210"/>
            <a:ext cx="11899998" cy="377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47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9</Words>
  <Application>Microsoft Macintosh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Tuesday 2nd June and Wednesday 3rd June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2nd June</dc:title>
  <dc:creator>Caroline Hambly</dc:creator>
  <cp:lastModifiedBy>Caroline Hambly</cp:lastModifiedBy>
  <cp:revision>24</cp:revision>
  <cp:lastPrinted>2020-06-02T17:30:55Z</cp:lastPrinted>
  <dcterms:created xsi:type="dcterms:W3CDTF">2020-06-01T13:35:27Z</dcterms:created>
  <dcterms:modified xsi:type="dcterms:W3CDTF">2020-06-03T11:10:47Z</dcterms:modified>
</cp:coreProperties>
</file>