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92987"/>
  </p:normalViewPr>
  <p:slideViewPr>
    <p:cSldViewPr snapToGrid="0" snapToObjects="1">
      <p:cViewPr varScale="1">
        <p:scale>
          <a:sx n="58" d="100"/>
          <a:sy n="58" d="100"/>
        </p:scale>
        <p:origin x="6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EAA0B0-02C5-B14C-B886-D7D1FD02B378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812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7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4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4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EAA0B0-02C5-B14C-B886-D7D1FD02B378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79314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368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439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6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AEAA0B0-02C5-B14C-B886-D7D1FD02B378}" type="datetimeFigureOut">
              <a:rPr lang="en-US" smtClean="0"/>
              <a:t>6/26/20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85669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AEAA0B0-02C5-B14C-B886-D7D1FD02B378}" type="datetimeFigureOut">
              <a:rPr lang="en-US" smtClean="0"/>
              <a:t>6/26/20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8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AEAA0B0-02C5-B14C-B886-D7D1FD02B378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74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4355-9452-F14D-AC1E-329810867E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Phonics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02C57-70B2-F442-831A-EBEEAE4DB6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tuesday</a:t>
            </a:r>
            <a:r>
              <a:rPr lang="en-US" dirty="0"/>
              <a:t> </a:t>
            </a:r>
          </a:p>
          <a:p>
            <a:r>
              <a:rPr lang="en-US" dirty="0"/>
              <a:t>Today we are learning how to read two syllable words</a:t>
            </a:r>
          </a:p>
        </p:txBody>
      </p:sp>
    </p:spTree>
    <p:extLst>
      <p:ext uri="{BB962C8B-B14F-4D97-AF65-F5344CB8AC3E}">
        <p14:creationId xmlns:p14="http://schemas.microsoft.com/office/powerpoint/2010/main" val="197715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394E-88BE-6741-997B-627632040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    teach    </a:t>
            </a:r>
            <a:r>
              <a:rPr lang="en-US" dirty="0" err="1"/>
              <a:t>practise</a:t>
            </a:r>
            <a:r>
              <a:rPr lang="en-US" dirty="0"/>
              <a:t>   apply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9E833-E273-2D4A-98A3-492354511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86193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are going to </a:t>
            </a:r>
            <a:r>
              <a:rPr lang="en-US" dirty="0" err="1"/>
              <a:t>practise</a:t>
            </a:r>
            <a:r>
              <a:rPr lang="en-US" dirty="0"/>
              <a:t> our phonics to make</a:t>
            </a:r>
            <a:r>
              <a:rPr lang="en-GB" dirty="0"/>
              <a:t> us good readers and writers!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F96565-BD90-9A4C-89BF-682AA9BBD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3559418"/>
            <a:ext cx="2813901" cy="2582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570790-F9D3-DB4A-90B0-E7E6787D4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39" y="3444301"/>
            <a:ext cx="2260600" cy="279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8AF962-A68B-D840-B64E-AC3D99A24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633" y="3396918"/>
            <a:ext cx="4191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59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Tricky Words!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AA2E9C-66C6-F54B-A5C2-7267460B6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042" y="1874517"/>
            <a:ext cx="4625594" cy="42367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73C6AC-EF24-F444-A372-22D814E0E484}"/>
              </a:ext>
            </a:extLst>
          </p:cNvPr>
          <p:cNvSpPr txBox="1"/>
          <p:nvPr/>
        </p:nvSpPr>
        <p:spPr>
          <a:xfrm>
            <a:off x="8375904" y="382385"/>
            <a:ext cx="305409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How many can you read?  Pick 3 words and </a:t>
            </a:r>
            <a:r>
              <a:rPr lang="en-US" dirty="0" err="1"/>
              <a:t>practise</a:t>
            </a:r>
            <a:r>
              <a:rPr lang="en-US" dirty="0"/>
              <a:t> spelling them.</a:t>
            </a:r>
          </a:p>
        </p:txBody>
      </p:sp>
    </p:spTree>
    <p:extLst>
      <p:ext uri="{BB962C8B-B14F-4D97-AF65-F5344CB8AC3E}">
        <p14:creationId xmlns:p14="http://schemas.microsoft.com/office/powerpoint/2010/main" val="138361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Sounds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E9692-6365-2D45-8253-1E5FCBA75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43" y="2011680"/>
            <a:ext cx="6210592" cy="4315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2976A8-FE97-984E-81BA-FD6D637573B2}"/>
              </a:ext>
            </a:extLst>
          </p:cNvPr>
          <p:cNvSpPr txBox="1"/>
          <p:nvPr/>
        </p:nvSpPr>
        <p:spPr>
          <a:xfrm>
            <a:off x="8375904" y="382384"/>
            <a:ext cx="174940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Say the sounds.</a:t>
            </a:r>
          </a:p>
        </p:txBody>
      </p:sp>
    </p:spTree>
    <p:extLst>
      <p:ext uri="{BB962C8B-B14F-4D97-AF65-F5344CB8AC3E}">
        <p14:creationId xmlns:p14="http://schemas.microsoft.com/office/powerpoint/2010/main" val="57378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Sounds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BE9C0F-1698-784E-87A3-B87C88B7A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445" y="1874517"/>
            <a:ext cx="6852621" cy="47548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F6C380-81B0-B945-9C05-AAA82B658D26}"/>
              </a:ext>
            </a:extLst>
          </p:cNvPr>
          <p:cNvSpPr txBox="1"/>
          <p:nvPr/>
        </p:nvSpPr>
        <p:spPr>
          <a:xfrm>
            <a:off x="8375904" y="382384"/>
            <a:ext cx="174940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Say the sounds.</a:t>
            </a:r>
          </a:p>
        </p:txBody>
      </p:sp>
    </p:spTree>
    <p:extLst>
      <p:ext uri="{BB962C8B-B14F-4D97-AF65-F5344CB8AC3E}">
        <p14:creationId xmlns:p14="http://schemas.microsoft.com/office/powerpoint/2010/main" val="80039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Alphabet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2D7E73-63F4-5148-9119-2811F91D4DDD}"/>
              </a:ext>
            </a:extLst>
          </p:cNvPr>
          <p:cNvSpPr txBox="1"/>
          <p:nvPr/>
        </p:nvSpPr>
        <p:spPr>
          <a:xfrm>
            <a:off x="8375904" y="382385"/>
            <a:ext cx="3054096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Look at an alphabet chart and practise the names of letters that children were finding tricky.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36AE4-7565-564E-BB19-8B7865FE1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255" y="2364444"/>
            <a:ext cx="8101167" cy="272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3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4"/>
            <a:ext cx="1998149" cy="1120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Two syllables – two claps/beats in the word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AD590-CA58-3843-9D8E-5E5240E7E108}"/>
              </a:ext>
            </a:extLst>
          </p:cNvPr>
          <p:cNvSpPr txBox="1"/>
          <p:nvPr/>
        </p:nvSpPr>
        <p:spPr>
          <a:xfrm>
            <a:off x="4139514" y="1375115"/>
            <a:ext cx="77476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latin typeface="Comic Sans MS" panose="030F0902030302020204" pitchFamily="66" charset="0"/>
              </a:rPr>
              <a:t>Syllables in Words</a:t>
            </a:r>
          </a:p>
          <a:p>
            <a:r>
              <a:rPr lang="en-US" sz="2400" dirty="0">
                <a:latin typeface="Comic Sans MS" panose="030F0902030302020204" pitchFamily="66" charset="0"/>
              </a:rPr>
              <a:t>Words can be broken down into syllables to help children to read them.  Syllables are like the beats in a word.  We learn to clap the syllables in words.  Try saying these words aloud and clapping them with your family:</a:t>
            </a:r>
          </a:p>
          <a:p>
            <a:endParaRPr lang="en-US" sz="2400" dirty="0">
              <a:latin typeface="Comic Sans MS" panose="030F0902030302020204" pitchFamily="66" charset="0"/>
            </a:endParaRPr>
          </a:p>
          <a:p>
            <a:r>
              <a:rPr lang="en-US" sz="2400" dirty="0">
                <a:latin typeface="Comic Sans MS" panose="030F0902030302020204" pitchFamily="66" charset="0"/>
              </a:rPr>
              <a:t>Letter</a:t>
            </a:r>
          </a:p>
          <a:p>
            <a:r>
              <a:rPr lang="en-US" sz="2400" dirty="0">
                <a:latin typeface="Comic Sans MS" panose="030F0902030302020204" pitchFamily="66" charset="0"/>
              </a:rPr>
              <a:t>Butter</a:t>
            </a:r>
          </a:p>
          <a:p>
            <a:r>
              <a:rPr lang="en-US" sz="2400" dirty="0">
                <a:latin typeface="Comic Sans MS" panose="030F0902030302020204" pitchFamily="66" charset="0"/>
              </a:rPr>
              <a:t>Hammer</a:t>
            </a:r>
            <a:endParaRPr lang="en-US" sz="2000" dirty="0">
              <a:latin typeface="Comic Sans MS" panose="030F0902030302020204" pitchFamily="66" charset="0"/>
            </a:endParaRPr>
          </a:p>
          <a:p>
            <a:endParaRPr lang="en-US" sz="4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167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AD590-CA58-3843-9D8E-5E5240E7E108}"/>
              </a:ext>
            </a:extLst>
          </p:cNvPr>
          <p:cNvSpPr txBox="1"/>
          <p:nvPr/>
        </p:nvSpPr>
        <p:spPr>
          <a:xfrm>
            <a:off x="3734220" y="1113592"/>
            <a:ext cx="6781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omic Sans MS" panose="030F0902030302020204" pitchFamily="66" charset="0"/>
              </a:rPr>
              <a:t>Reading Two Syllable Words </a:t>
            </a:r>
          </a:p>
          <a:p>
            <a:endParaRPr lang="en-US" sz="2800" u="sng" dirty="0">
              <a:latin typeface="Comic Sans MS" panose="030F0902030302020204" pitchFamily="66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0823B4D-5B60-F544-9EF7-FB0B8CD35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3388" y="1682803"/>
            <a:ext cx="6934200" cy="22829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2E4A77-689B-CD46-883A-4064F68A412D}"/>
              </a:ext>
            </a:extLst>
          </p:cNvPr>
          <p:cNvSpPr txBox="1"/>
          <p:nvPr/>
        </p:nvSpPr>
        <p:spPr>
          <a:xfrm>
            <a:off x="2943388" y="5015780"/>
            <a:ext cx="2022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902030302020204" pitchFamily="66" charset="0"/>
              </a:rPr>
              <a:t>windmill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C1E81-4B02-8849-A0D6-61630BE6C3A3}"/>
              </a:ext>
            </a:extLst>
          </p:cNvPr>
          <p:cNvSpPr txBox="1"/>
          <p:nvPr/>
        </p:nvSpPr>
        <p:spPr>
          <a:xfrm>
            <a:off x="4233959" y="5792749"/>
            <a:ext cx="2022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902030302020204" pitchFamily="66" charset="0"/>
              </a:rPr>
              <a:t>treetop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3DA473-7A85-B048-9032-CB1E9C262C4A}"/>
              </a:ext>
            </a:extLst>
          </p:cNvPr>
          <p:cNvSpPr txBox="1"/>
          <p:nvPr/>
        </p:nvSpPr>
        <p:spPr>
          <a:xfrm>
            <a:off x="9060488" y="5147231"/>
            <a:ext cx="241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902030302020204" pitchFamily="66" charset="0"/>
              </a:rPr>
              <a:t>sandwich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3BBE0C-8CAD-1D47-8F8F-42A3A4C03E75}"/>
              </a:ext>
            </a:extLst>
          </p:cNvPr>
          <p:cNvSpPr txBox="1"/>
          <p:nvPr/>
        </p:nvSpPr>
        <p:spPr>
          <a:xfrm>
            <a:off x="4233960" y="3894734"/>
            <a:ext cx="3750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00B050"/>
                </a:solidFill>
                <a:latin typeface="Comic Sans MS" panose="030F0902030302020204" pitchFamily="66" charset="0"/>
              </a:rPr>
              <a:t>lunchbox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B0CC1D-8FA8-C142-963A-960B6313B580}"/>
              </a:ext>
            </a:extLst>
          </p:cNvPr>
          <p:cNvSpPr txBox="1"/>
          <p:nvPr/>
        </p:nvSpPr>
        <p:spPr>
          <a:xfrm>
            <a:off x="990166" y="5733261"/>
            <a:ext cx="2568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902030302020204" pitchFamily="66" charset="0"/>
              </a:rPr>
              <a:t>starlight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EDEBAF-026F-2445-AFBB-27D7E0115051}"/>
              </a:ext>
            </a:extLst>
          </p:cNvPr>
          <p:cNvSpPr txBox="1"/>
          <p:nvPr/>
        </p:nvSpPr>
        <p:spPr>
          <a:xfrm>
            <a:off x="8612002" y="4274810"/>
            <a:ext cx="3286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902030302020204" pitchFamily="66" charset="0"/>
              </a:rPr>
              <a:t>desktop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5108E5-F7AB-7F49-AD7B-12B8A1EDFD8E}"/>
              </a:ext>
            </a:extLst>
          </p:cNvPr>
          <p:cNvSpPr txBox="1"/>
          <p:nvPr/>
        </p:nvSpPr>
        <p:spPr>
          <a:xfrm>
            <a:off x="940503" y="4283607"/>
            <a:ext cx="339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902030302020204" pitchFamily="66" charset="0"/>
              </a:rPr>
              <a:t>helpdesk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33F1F4-9802-E247-B1DD-8DFABA0C07C9}"/>
              </a:ext>
            </a:extLst>
          </p:cNvPr>
          <p:cNvCxnSpPr/>
          <p:nvPr/>
        </p:nvCxnSpPr>
        <p:spPr>
          <a:xfrm>
            <a:off x="6166022" y="3806694"/>
            <a:ext cx="0" cy="16681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3FEEEFC-3061-B649-82DA-5B280E99A4B2}"/>
              </a:ext>
            </a:extLst>
          </p:cNvPr>
          <p:cNvSpPr txBox="1"/>
          <p:nvPr/>
        </p:nvSpPr>
        <p:spPr>
          <a:xfrm>
            <a:off x="7124910" y="6019652"/>
            <a:ext cx="241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902030302020204" pitchFamily="66" charset="0"/>
              </a:rPr>
              <a:t>sandpit</a:t>
            </a:r>
          </a:p>
        </p:txBody>
      </p:sp>
    </p:spTree>
    <p:extLst>
      <p:ext uri="{BB962C8B-B14F-4D97-AF65-F5344CB8AC3E}">
        <p14:creationId xmlns:p14="http://schemas.microsoft.com/office/powerpoint/2010/main" val="54581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Apply – sentence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AD590-CA58-3843-9D8E-5E5240E7E108}"/>
              </a:ext>
            </a:extLst>
          </p:cNvPr>
          <p:cNvSpPr txBox="1"/>
          <p:nvPr/>
        </p:nvSpPr>
        <p:spPr>
          <a:xfrm>
            <a:off x="1000897" y="1128451"/>
            <a:ext cx="107886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Parents/Carers please download the sentences to read named Tuesday 30</a:t>
            </a:r>
            <a:r>
              <a:rPr lang="en-US" sz="2800" baseline="30000" dirty="0">
                <a:latin typeface="Comic Sans MS" panose="030F0902030302020204" pitchFamily="66" charset="0"/>
              </a:rPr>
              <a:t>th</a:t>
            </a:r>
            <a:r>
              <a:rPr lang="en-US" sz="2800" dirty="0">
                <a:latin typeface="Comic Sans MS" panose="030F0902030302020204" pitchFamily="66" charset="0"/>
              </a:rPr>
              <a:t> sentence read.</a:t>
            </a:r>
          </a:p>
          <a:p>
            <a:r>
              <a:rPr lang="en-US" sz="2800" u="sng" dirty="0">
                <a:latin typeface="Comic Sans MS" panose="030F0902030302020204" pitchFamily="66" charset="0"/>
              </a:rPr>
              <a:t>Remember: </a:t>
            </a:r>
            <a:r>
              <a:rPr lang="en-US" sz="2800" dirty="0">
                <a:latin typeface="Comic Sans MS" panose="030F0902030302020204" pitchFamily="66" charset="0"/>
              </a:rPr>
              <a:t>circle the tricky words first, then put trigraph and digraph lines on, split the two syllable words, sound button up the rest and then read aloud</a:t>
            </a:r>
            <a:r>
              <a:rPr lang="en-US" sz="2800">
                <a:latin typeface="Comic Sans MS" panose="030F0902030302020204" pitchFamily="66" charset="0"/>
              </a:rPr>
              <a:t>!  </a:t>
            </a:r>
            <a:endParaRPr lang="en-US" sz="2800" dirty="0">
              <a:latin typeface="Comic Sans MS" panose="030F09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77142B-9435-DB42-BB24-3DB1A7DB6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9870" y="3895644"/>
            <a:ext cx="2019710" cy="2836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59F5BD-C7DE-ED44-A46F-2073693F7A74}"/>
              </a:ext>
            </a:extLst>
          </p:cNvPr>
          <p:cNvSpPr txBox="1"/>
          <p:nvPr/>
        </p:nvSpPr>
        <p:spPr>
          <a:xfrm>
            <a:off x="5515429" y="4441371"/>
            <a:ext cx="3690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Comic Sans MS" panose="030F0902030302020204" pitchFamily="66" charset="0"/>
              </a:rPr>
              <a:t>sunset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94FF9A-BF9C-5E4C-8AF4-21110DA24689}"/>
              </a:ext>
            </a:extLst>
          </p:cNvPr>
          <p:cNvCxnSpPr/>
          <p:nvPr/>
        </p:nvCxnSpPr>
        <p:spPr>
          <a:xfrm>
            <a:off x="7352270" y="4559643"/>
            <a:ext cx="0" cy="166816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1B1DE0E-24C5-344E-AE2C-B5C34CFC5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370" y="3895644"/>
            <a:ext cx="3268253" cy="233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5897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{C1D10F07-C0F2-D84C-A62C-B91BFFDFFF01}tf10001071</Template>
  <TotalTime>209</TotalTime>
  <Words>206</Words>
  <Application>Microsoft Macintosh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Comic Sans MS</vt:lpstr>
      <vt:lpstr>Gill Sans MT</vt:lpstr>
      <vt:lpstr>Impact</vt:lpstr>
      <vt:lpstr>Badge</vt:lpstr>
      <vt:lpstr>Phonics </vt:lpstr>
      <vt:lpstr>Revisit    teach    practise   apply</vt:lpstr>
      <vt:lpstr>REVISIT</vt:lpstr>
      <vt:lpstr>REVISIT</vt:lpstr>
      <vt:lpstr>REVISIT</vt:lpstr>
      <vt:lpstr>REVISIT</vt:lpstr>
      <vt:lpstr>Teach</vt:lpstr>
      <vt:lpstr>Teach</vt:lpstr>
      <vt:lpstr>Apply – sentence reading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</dc:title>
  <dc:creator>abi x miskowicz</dc:creator>
  <cp:lastModifiedBy>Microsoft Office User</cp:lastModifiedBy>
  <cp:revision>34</cp:revision>
  <dcterms:created xsi:type="dcterms:W3CDTF">2020-03-23T09:39:06Z</dcterms:created>
  <dcterms:modified xsi:type="dcterms:W3CDTF">2020-06-26T17:07:47Z</dcterms:modified>
</cp:coreProperties>
</file>