
<file path=[Content_Types].xml><?xml version="1.0" encoding="utf-8"?>
<Types xmlns="http://schemas.openxmlformats.org/package/2006/content-types">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02" r:id="rId1"/>
  </p:sldMasterIdLst>
  <p:sldIdLst>
    <p:sldId id="256" r:id="rId2"/>
    <p:sldId id="257" r:id="rId3"/>
    <p:sldId id="258" r:id="rId4"/>
    <p:sldId id="259" r:id="rId5"/>
    <p:sldId id="260" r:id="rId6"/>
    <p:sldId id="262" r:id="rId7"/>
    <p:sldId id="263" r:id="rId8"/>
    <p:sldId id="26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66"/>
    <p:restoredTop sz="92987"/>
  </p:normalViewPr>
  <p:slideViewPr>
    <p:cSldViewPr snapToGrid="0" snapToObjects="1">
      <p:cViewPr varScale="1">
        <p:scale>
          <a:sx n="58" d="100"/>
          <a:sy n="58" d="100"/>
        </p:scale>
        <p:origin x="65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8AEAA0B0-02C5-B14C-B886-D7D1FD02B378}" type="datetimeFigureOut">
              <a:rPr lang="en-US" smtClean="0"/>
              <a:t>7/4/20</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3B29BE37-7697-D941-980D-E547E9F8562E}"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28120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EAA0B0-02C5-B14C-B886-D7D1FD02B378}" type="datetimeFigureOut">
              <a:rPr lang="en-US" smtClean="0"/>
              <a:t>7/4/20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9BE37-7697-D941-980D-E547E9F8562E}" type="slidenum">
              <a:rPr lang="en-US" smtClean="0"/>
              <a:t>‹#›</a:t>
            </a:fld>
            <a:endParaRPr lang="en-US"/>
          </a:p>
        </p:txBody>
      </p:sp>
    </p:spTree>
    <p:extLst>
      <p:ext uri="{BB962C8B-B14F-4D97-AF65-F5344CB8AC3E}">
        <p14:creationId xmlns:p14="http://schemas.microsoft.com/office/powerpoint/2010/main" val="2658176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EAA0B0-02C5-B14C-B886-D7D1FD02B378}" type="datetimeFigureOut">
              <a:rPr lang="en-US" smtClean="0"/>
              <a:t>7/4/20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9BE37-7697-D941-980D-E547E9F8562E}" type="slidenum">
              <a:rPr lang="en-US" smtClean="0"/>
              <a:t>‹#›</a:t>
            </a:fld>
            <a:endParaRPr lang="en-US"/>
          </a:p>
        </p:txBody>
      </p:sp>
    </p:spTree>
    <p:extLst>
      <p:ext uri="{BB962C8B-B14F-4D97-AF65-F5344CB8AC3E}">
        <p14:creationId xmlns:p14="http://schemas.microsoft.com/office/powerpoint/2010/main" val="3617543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EAA0B0-02C5-B14C-B886-D7D1FD02B378}" type="datetimeFigureOut">
              <a:rPr lang="en-US" smtClean="0"/>
              <a:t>7/4/20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9BE37-7697-D941-980D-E547E9F8562E}" type="slidenum">
              <a:rPr lang="en-US" smtClean="0"/>
              <a:t>‹#›</a:t>
            </a:fld>
            <a:endParaRPr lang="en-US"/>
          </a:p>
        </p:txBody>
      </p:sp>
    </p:spTree>
    <p:extLst>
      <p:ext uri="{BB962C8B-B14F-4D97-AF65-F5344CB8AC3E}">
        <p14:creationId xmlns:p14="http://schemas.microsoft.com/office/powerpoint/2010/main" val="2264846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8AEAA0B0-02C5-B14C-B886-D7D1FD02B378}" type="datetimeFigureOut">
              <a:rPr lang="en-US" smtClean="0"/>
              <a:t>7/4/20</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3B29BE37-7697-D941-980D-E547E9F8562E}"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37931414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EAA0B0-02C5-B14C-B886-D7D1FD02B378}" type="datetimeFigureOut">
              <a:rPr lang="en-US" smtClean="0"/>
              <a:t>7/4/20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29BE37-7697-D941-980D-E547E9F8562E}" type="slidenum">
              <a:rPr lang="en-US" smtClean="0"/>
              <a:t>‹#›</a:t>
            </a:fld>
            <a:endParaRPr lang="en-US"/>
          </a:p>
        </p:txBody>
      </p:sp>
    </p:spTree>
    <p:extLst>
      <p:ext uri="{BB962C8B-B14F-4D97-AF65-F5344CB8AC3E}">
        <p14:creationId xmlns:p14="http://schemas.microsoft.com/office/powerpoint/2010/main" val="3079336849"/>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EAA0B0-02C5-B14C-B886-D7D1FD02B378}" type="datetimeFigureOut">
              <a:rPr lang="en-US" smtClean="0"/>
              <a:t>7/4/20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29BE37-7697-D941-980D-E547E9F8562E}" type="slidenum">
              <a:rPr lang="en-US" smtClean="0"/>
              <a:t>‹#›</a:t>
            </a:fld>
            <a:endParaRPr lang="en-US"/>
          </a:p>
        </p:txBody>
      </p:sp>
    </p:spTree>
    <p:extLst>
      <p:ext uri="{BB962C8B-B14F-4D97-AF65-F5344CB8AC3E}">
        <p14:creationId xmlns:p14="http://schemas.microsoft.com/office/powerpoint/2010/main" val="2149643945"/>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EAA0B0-02C5-B14C-B886-D7D1FD02B378}" type="datetimeFigureOut">
              <a:rPr lang="en-US" smtClean="0"/>
              <a:t>7/4/20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29BE37-7697-D941-980D-E547E9F8562E}" type="slidenum">
              <a:rPr lang="en-US" smtClean="0"/>
              <a:t>‹#›</a:t>
            </a:fld>
            <a:endParaRPr lang="en-US"/>
          </a:p>
        </p:txBody>
      </p:sp>
    </p:spTree>
    <p:extLst>
      <p:ext uri="{BB962C8B-B14F-4D97-AF65-F5344CB8AC3E}">
        <p14:creationId xmlns:p14="http://schemas.microsoft.com/office/powerpoint/2010/main" val="373647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EAA0B0-02C5-B14C-B886-D7D1FD02B378}" type="datetimeFigureOut">
              <a:rPr lang="en-US" smtClean="0"/>
              <a:t>7/4/20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29BE37-7697-D941-980D-E547E9F8562E}" type="slidenum">
              <a:rPr lang="en-US" smtClean="0"/>
              <a:t>‹#›</a:t>
            </a:fld>
            <a:endParaRPr lang="en-US"/>
          </a:p>
        </p:txBody>
      </p:sp>
    </p:spTree>
    <p:extLst>
      <p:ext uri="{BB962C8B-B14F-4D97-AF65-F5344CB8AC3E}">
        <p14:creationId xmlns:p14="http://schemas.microsoft.com/office/powerpoint/2010/main" val="3200162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8AEAA0B0-02C5-B14C-B886-D7D1FD02B378}" type="datetimeFigureOut">
              <a:rPr lang="en-US" smtClean="0"/>
              <a:t>7/4/20</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3B29BE37-7697-D941-980D-E547E9F8562E}"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38566995"/>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8AEAA0B0-02C5-B14C-B886-D7D1FD02B378}" type="datetimeFigureOut">
              <a:rPr lang="en-US" smtClean="0"/>
              <a:t>7/4/20</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3B29BE37-7697-D941-980D-E547E9F8562E}" type="slidenum">
              <a:rPr lang="en-US" smtClean="0"/>
              <a:t>‹#›</a:t>
            </a:fld>
            <a:endParaRPr lang="en-US"/>
          </a:p>
        </p:txBody>
      </p:sp>
    </p:spTree>
    <p:extLst>
      <p:ext uri="{BB962C8B-B14F-4D97-AF65-F5344CB8AC3E}">
        <p14:creationId xmlns:p14="http://schemas.microsoft.com/office/powerpoint/2010/main" val="1106588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AEAA0B0-02C5-B14C-B886-D7D1FD02B378}" type="datetimeFigureOut">
              <a:rPr lang="en-US" smtClean="0"/>
              <a:t>7/4/20</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B29BE37-7697-D941-980D-E547E9F8562E}"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77478295"/>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9.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B4355-9452-F14D-AC1E-329810867E01}"/>
              </a:ext>
            </a:extLst>
          </p:cNvPr>
          <p:cNvSpPr>
            <a:spLocks noGrp="1"/>
          </p:cNvSpPr>
          <p:nvPr>
            <p:ph type="ctrTitle"/>
          </p:nvPr>
        </p:nvSpPr>
        <p:spPr/>
        <p:txBody>
          <a:bodyPr/>
          <a:lstStyle/>
          <a:p>
            <a:r>
              <a:rPr lang="en-US" dirty="0"/>
              <a:t>Phonics </a:t>
            </a:r>
          </a:p>
        </p:txBody>
      </p:sp>
      <p:sp>
        <p:nvSpPr>
          <p:cNvPr id="3" name="Subtitle 2">
            <a:extLst>
              <a:ext uri="{FF2B5EF4-FFF2-40B4-BE49-F238E27FC236}">
                <a16:creationId xmlns:a16="http://schemas.microsoft.com/office/drawing/2014/main" id="{79502C57-70B2-F442-831A-EBEEAE4DB6FE}"/>
              </a:ext>
            </a:extLst>
          </p:cNvPr>
          <p:cNvSpPr>
            <a:spLocks noGrp="1"/>
          </p:cNvSpPr>
          <p:nvPr>
            <p:ph type="subTitle" idx="1"/>
          </p:nvPr>
        </p:nvSpPr>
        <p:spPr/>
        <p:txBody>
          <a:bodyPr>
            <a:normAutofit fontScale="85000" lnSpcReduction="10000"/>
          </a:bodyPr>
          <a:lstStyle/>
          <a:p>
            <a:r>
              <a:rPr lang="en-US" dirty="0"/>
              <a:t>Friday</a:t>
            </a:r>
          </a:p>
          <a:p>
            <a:r>
              <a:rPr lang="en-US" dirty="0"/>
              <a:t>Today we are </a:t>
            </a:r>
            <a:r>
              <a:rPr lang="en-GB" dirty="0"/>
              <a:t>practising</a:t>
            </a:r>
            <a:r>
              <a:rPr lang="en-US" dirty="0"/>
              <a:t> </a:t>
            </a:r>
            <a:r>
              <a:rPr lang="en-US"/>
              <a:t>writing sentences.</a:t>
            </a:r>
            <a:endParaRPr lang="en-US" dirty="0"/>
          </a:p>
        </p:txBody>
      </p:sp>
    </p:spTree>
    <p:extLst>
      <p:ext uri="{BB962C8B-B14F-4D97-AF65-F5344CB8AC3E}">
        <p14:creationId xmlns:p14="http://schemas.microsoft.com/office/powerpoint/2010/main" val="1977151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B394E-88BE-6741-997B-627632040293}"/>
              </a:ext>
            </a:extLst>
          </p:cNvPr>
          <p:cNvSpPr>
            <a:spLocks noGrp="1"/>
          </p:cNvSpPr>
          <p:nvPr>
            <p:ph type="title"/>
          </p:nvPr>
        </p:nvSpPr>
        <p:spPr/>
        <p:txBody>
          <a:bodyPr/>
          <a:lstStyle/>
          <a:p>
            <a:r>
              <a:rPr lang="en-US" dirty="0"/>
              <a:t>Revisit    teach    </a:t>
            </a:r>
            <a:r>
              <a:rPr lang="en-US" dirty="0" err="1"/>
              <a:t>practise</a:t>
            </a:r>
            <a:r>
              <a:rPr lang="en-US" dirty="0"/>
              <a:t>   apply</a:t>
            </a:r>
          </a:p>
        </p:txBody>
      </p:sp>
      <p:sp>
        <p:nvSpPr>
          <p:cNvPr id="3" name="Content Placeholder 2">
            <a:extLst>
              <a:ext uri="{FF2B5EF4-FFF2-40B4-BE49-F238E27FC236}">
                <a16:creationId xmlns:a16="http://schemas.microsoft.com/office/drawing/2014/main" id="{1ED9E833-E273-2D4A-98A3-492354511ADD}"/>
              </a:ext>
            </a:extLst>
          </p:cNvPr>
          <p:cNvSpPr>
            <a:spLocks noGrp="1"/>
          </p:cNvSpPr>
          <p:nvPr>
            <p:ph idx="1"/>
          </p:nvPr>
        </p:nvSpPr>
        <p:spPr>
          <a:xfrm>
            <a:off x="1251678" y="2286001"/>
            <a:ext cx="10178322" cy="861933"/>
          </a:xfrm>
        </p:spPr>
        <p:txBody>
          <a:bodyPr/>
          <a:lstStyle/>
          <a:p>
            <a:pPr marL="0" indent="0" algn="ctr">
              <a:buNone/>
            </a:pPr>
            <a:r>
              <a:rPr lang="en-US" dirty="0"/>
              <a:t>We are going to </a:t>
            </a:r>
            <a:r>
              <a:rPr lang="en-US" dirty="0" err="1"/>
              <a:t>practise</a:t>
            </a:r>
            <a:r>
              <a:rPr lang="en-US" dirty="0"/>
              <a:t> our phonics to make</a:t>
            </a:r>
            <a:r>
              <a:rPr lang="en-GB" dirty="0"/>
              <a:t> us good readers and writers!</a:t>
            </a:r>
          </a:p>
          <a:p>
            <a:pPr marL="0" indent="0" algn="ctr">
              <a:buNone/>
            </a:pPr>
            <a:endParaRPr lang="en-US" dirty="0"/>
          </a:p>
        </p:txBody>
      </p:sp>
      <p:pic>
        <p:nvPicPr>
          <p:cNvPr id="5" name="Picture 4">
            <a:extLst>
              <a:ext uri="{FF2B5EF4-FFF2-40B4-BE49-F238E27FC236}">
                <a16:creationId xmlns:a16="http://schemas.microsoft.com/office/drawing/2014/main" id="{45F96565-BD90-9A4C-89BF-682AA9BBD174}"/>
              </a:ext>
            </a:extLst>
          </p:cNvPr>
          <p:cNvPicPr>
            <a:picLocks noChangeAspect="1"/>
          </p:cNvPicPr>
          <p:nvPr/>
        </p:nvPicPr>
        <p:blipFill>
          <a:blip r:embed="rId2"/>
          <a:stretch>
            <a:fillRect/>
          </a:stretch>
        </p:blipFill>
        <p:spPr>
          <a:xfrm>
            <a:off x="1251678" y="3559418"/>
            <a:ext cx="2813901" cy="2582333"/>
          </a:xfrm>
          <a:prstGeom prst="rect">
            <a:avLst/>
          </a:prstGeom>
        </p:spPr>
      </p:pic>
      <p:pic>
        <p:nvPicPr>
          <p:cNvPr id="6" name="Picture 5">
            <a:extLst>
              <a:ext uri="{FF2B5EF4-FFF2-40B4-BE49-F238E27FC236}">
                <a16:creationId xmlns:a16="http://schemas.microsoft.com/office/drawing/2014/main" id="{A4570790-F9D3-DB4A-90B0-E7E6787D4073}"/>
              </a:ext>
            </a:extLst>
          </p:cNvPr>
          <p:cNvPicPr>
            <a:picLocks noChangeAspect="1"/>
          </p:cNvPicPr>
          <p:nvPr/>
        </p:nvPicPr>
        <p:blipFill>
          <a:blip r:embed="rId3"/>
          <a:stretch>
            <a:fillRect/>
          </a:stretch>
        </p:blipFill>
        <p:spPr>
          <a:xfrm>
            <a:off x="4905739" y="3444301"/>
            <a:ext cx="2260600" cy="2794000"/>
          </a:xfrm>
          <a:prstGeom prst="rect">
            <a:avLst/>
          </a:prstGeom>
        </p:spPr>
      </p:pic>
      <p:pic>
        <p:nvPicPr>
          <p:cNvPr id="7" name="Picture 6">
            <a:extLst>
              <a:ext uri="{FF2B5EF4-FFF2-40B4-BE49-F238E27FC236}">
                <a16:creationId xmlns:a16="http://schemas.microsoft.com/office/drawing/2014/main" id="{A38AF962-A68B-D840-B64E-AC3D99A24B2B}"/>
              </a:ext>
            </a:extLst>
          </p:cNvPr>
          <p:cNvPicPr>
            <a:picLocks noChangeAspect="1"/>
          </p:cNvPicPr>
          <p:nvPr/>
        </p:nvPicPr>
        <p:blipFill>
          <a:blip r:embed="rId4"/>
          <a:stretch>
            <a:fillRect/>
          </a:stretch>
        </p:blipFill>
        <p:spPr>
          <a:xfrm>
            <a:off x="7522633" y="3396918"/>
            <a:ext cx="4191000" cy="2933700"/>
          </a:xfrm>
          <a:prstGeom prst="rect">
            <a:avLst/>
          </a:prstGeom>
        </p:spPr>
      </p:pic>
    </p:spTree>
    <p:extLst>
      <p:ext uri="{BB962C8B-B14F-4D97-AF65-F5344CB8AC3E}">
        <p14:creationId xmlns:p14="http://schemas.microsoft.com/office/powerpoint/2010/main" val="2446859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797E8-6DEF-2348-A1E2-42D4B6C1FED2}"/>
              </a:ext>
            </a:extLst>
          </p:cNvPr>
          <p:cNvSpPr>
            <a:spLocks noGrp="1"/>
          </p:cNvSpPr>
          <p:nvPr>
            <p:ph type="title"/>
          </p:nvPr>
        </p:nvSpPr>
        <p:spPr/>
        <p:txBody>
          <a:bodyPr/>
          <a:lstStyle/>
          <a:p>
            <a:pPr algn="ctr"/>
            <a:r>
              <a:rPr lang="en-US" dirty="0"/>
              <a:t>REVISIT</a:t>
            </a:r>
          </a:p>
        </p:txBody>
      </p:sp>
      <p:sp>
        <p:nvSpPr>
          <p:cNvPr id="3" name="Content Placeholder 2">
            <a:extLst>
              <a:ext uri="{FF2B5EF4-FFF2-40B4-BE49-F238E27FC236}">
                <a16:creationId xmlns:a16="http://schemas.microsoft.com/office/drawing/2014/main" id="{BEEA0E59-F8AC-9B4D-83C8-0D4A9702AF43}"/>
              </a:ext>
            </a:extLst>
          </p:cNvPr>
          <p:cNvSpPr>
            <a:spLocks noGrp="1"/>
          </p:cNvSpPr>
          <p:nvPr>
            <p:ph idx="1"/>
          </p:nvPr>
        </p:nvSpPr>
        <p:spPr>
          <a:xfrm>
            <a:off x="1251678" y="1375115"/>
            <a:ext cx="10178322" cy="499402"/>
          </a:xfrm>
        </p:spPr>
        <p:txBody>
          <a:bodyPr/>
          <a:lstStyle/>
          <a:p>
            <a:pPr marL="0" indent="0" algn="ctr">
              <a:buNone/>
            </a:pPr>
            <a:r>
              <a:rPr lang="en-US" b="1" u="sng" dirty="0"/>
              <a:t>Tricky Words!</a:t>
            </a:r>
          </a:p>
        </p:txBody>
      </p:sp>
      <p:pic>
        <p:nvPicPr>
          <p:cNvPr id="4" name="Picture 3">
            <a:extLst>
              <a:ext uri="{FF2B5EF4-FFF2-40B4-BE49-F238E27FC236}">
                <a16:creationId xmlns:a16="http://schemas.microsoft.com/office/drawing/2014/main" id="{15AA2E9C-66C6-F54B-A5C2-7267460B62B9}"/>
              </a:ext>
            </a:extLst>
          </p:cNvPr>
          <p:cNvPicPr>
            <a:picLocks noChangeAspect="1"/>
          </p:cNvPicPr>
          <p:nvPr/>
        </p:nvPicPr>
        <p:blipFill>
          <a:blip r:embed="rId2"/>
          <a:stretch>
            <a:fillRect/>
          </a:stretch>
        </p:blipFill>
        <p:spPr>
          <a:xfrm>
            <a:off x="4028042" y="1874517"/>
            <a:ext cx="4625594" cy="4236752"/>
          </a:xfrm>
          <a:prstGeom prst="rect">
            <a:avLst/>
          </a:prstGeom>
        </p:spPr>
      </p:pic>
      <p:sp>
        <p:nvSpPr>
          <p:cNvPr id="5" name="TextBox 4">
            <a:extLst>
              <a:ext uri="{FF2B5EF4-FFF2-40B4-BE49-F238E27FC236}">
                <a16:creationId xmlns:a16="http://schemas.microsoft.com/office/drawing/2014/main" id="{1373C6AC-EF24-F444-A372-22D814E0E484}"/>
              </a:ext>
            </a:extLst>
          </p:cNvPr>
          <p:cNvSpPr txBox="1"/>
          <p:nvPr/>
        </p:nvSpPr>
        <p:spPr>
          <a:xfrm>
            <a:off x="8375904" y="382385"/>
            <a:ext cx="3054096"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How many can you read?  Pick 3 words and </a:t>
            </a:r>
            <a:r>
              <a:rPr lang="en-US" dirty="0" err="1"/>
              <a:t>practise</a:t>
            </a:r>
            <a:r>
              <a:rPr lang="en-US" dirty="0"/>
              <a:t> spelling them.</a:t>
            </a:r>
          </a:p>
        </p:txBody>
      </p:sp>
    </p:spTree>
    <p:extLst>
      <p:ext uri="{BB962C8B-B14F-4D97-AF65-F5344CB8AC3E}">
        <p14:creationId xmlns:p14="http://schemas.microsoft.com/office/powerpoint/2010/main" val="1383610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797E8-6DEF-2348-A1E2-42D4B6C1FED2}"/>
              </a:ext>
            </a:extLst>
          </p:cNvPr>
          <p:cNvSpPr>
            <a:spLocks noGrp="1"/>
          </p:cNvSpPr>
          <p:nvPr>
            <p:ph type="title"/>
          </p:nvPr>
        </p:nvSpPr>
        <p:spPr/>
        <p:txBody>
          <a:bodyPr/>
          <a:lstStyle/>
          <a:p>
            <a:pPr algn="ctr"/>
            <a:r>
              <a:rPr lang="en-US" dirty="0"/>
              <a:t>REVISIT</a:t>
            </a:r>
          </a:p>
        </p:txBody>
      </p:sp>
      <p:sp>
        <p:nvSpPr>
          <p:cNvPr id="3" name="Content Placeholder 2">
            <a:extLst>
              <a:ext uri="{FF2B5EF4-FFF2-40B4-BE49-F238E27FC236}">
                <a16:creationId xmlns:a16="http://schemas.microsoft.com/office/drawing/2014/main" id="{BEEA0E59-F8AC-9B4D-83C8-0D4A9702AF43}"/>
              </a:ext>
            </a:extLst>
          </p:cNvPr>
          <p:cNvSpPr>
            <a:spLocks noGrp="1"/>
          </p:cNvSpPr>
          <p:nvPr>
            <p:ph idx="1"/>
          </p:nvPr>
        </p:nvSpPr>
        <p:spPr>
          <a:xfrm>
            <a:off x="1251678" y="1375115"/>
            <a:ext cx="10178322" cy="499402"/>
          </a:xfrm>
        </p:spPr>
        <p:txBody>
          <a:bodyPr/>
          <a:lstStyle/>
          <a:p>
            <a:pPr marL="0" indent="0" algn="ctr">
              <a:buNone/>
            </a:pPr>
            <a:r>
              <a:rPr lang="en-US" b="1" u="sng" dirty="0"/>
              <a:t>Sounds</a:t>
            </a:r>
          </a:p>
        </p:txBody>
      </p:sp>
      <p:pic>
        <p:nvPicPr>
          <p:cNvPr id="5" name="Picture 4">
            <a:extLst>
              <a:ext uri="{FF2B5EF4-FFF2-40B4-BE49-F238E27FC236}">
                <a16:creationId xmlns:a16="http://schemas.microsoft.com/office/drawing/2014/main" id="{D87E9692-6365-2D45-8253-1E5FCBA75631}"/>
              </a:ext>
            </a:extLst>
          </p:cNvPr>
          <p:cNvPicPr>
            <a:picLocks noChangeAspect="1"/>
          </p:cNvPicPr>
          <p:nvPr/>
        </p:nvPicPr>
        <p:blipFill>
          <a:blip r:embed="rId2"/>
          <a:stretch>
            <a:fillRect/>
          </a:stretch>
        </p:blipFill>
        <p:spPr>
          <a:xfrm>
            <a:off x="3235543" y="2011680"/>
            <a:ext cx="6210592" cy="4315968"/>
          </a:xfrm>
          <a:prstGeom prst="rect">
            <a:avLst/>
          </a:prstGeom>
        </p:spPr>
      </p:pic>
      <p:sp>
        <p:nvSpPr>
          <p:cNvPr id="7" name="TextBox 6">
            <a:extLst>
              <a:ext uri="{FF2B5EF4-FFF2-40B4-BE49-F238E27FC236}">
                <a16:creationId xmlns:a16="http://schemas.microsoft.com/office/drawing/2014/main" id="{2BA4AF8D-C116-4E43-BBDA-A555CD85EDBD}"/>
              </a:ext>
            </a:extLst>
          </p:cNvPr>
          <p:cNvSpPr txBox="1"/>
          <p:nvPr/>
        </p:nvSpPr>
        <p:spPr>
          <a:xfrm>
            <a:off x="8375904" y="382384"/>
            <a:ext cx="172710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Say the sounds.</a:t>
            </a:r>
          </a:p>
        </p:txBody>
      </p:sp>
    </p:spTree>
    <p:extLst>
      <p:ext uri="{BB962C8B-B14F-4D97-AF65-F5344CB8AC3E}">
        <p14:creationId xmlns:p14="http://schemas.microsoft.com/office/powerpoint/2010/main" val="573782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797E8-6DEF-2348-A1E2-42D4B6C1FED2}"/>
              </a:ext>
            </a:extLst>
          </p:cNvPr>
          <p:cNvSpPr>
            <a:spLocks noGrp="1"/>
          </p:cNvSpPr>
          <p:nvPr>
            <p:ph type="title"/>
          </p:nvPr>
        </p:nvSpPr>
        <p:spPr/>
        <p:txBody>
          <a:bodyPr/>
          <a:lstStyle/>
          <a:p>
            <a:pPr algn="ctr"/>
            <a:r>
              <a:rPr lang="en-US" dirty="0"/>
              <a:t>REVISIT</a:t>
            </a:r>
          </a:p>
        </p:txBody>
      </p:sp>
      <p:sp>
        <p:nvSpPr>
          <p:cNvPr id="3" name="Content Placeholder 2">
            <a:extLst>
              <a:ext uri="{FF2B5EF4-FFF2-40B4-BE49-F238E27FC236}">
                <a16:creationId xmlns:a16="http://schemas.microsoft.com/office/drawing/2014/main" id="{BEEA0E59-F8AC-9B4D-83C8-0D4A9702AF43}"/>
              </a:ext>
            </a:extLst>
          </p:cNvPr>
          <p:cNvSpPr>
            <a:spLocks noGrp="1"/>
          </p:cNvSpPr>
          <p:nvPr>
            <p:ph idx="1"/>
          </p:nvPr>
        </p:nvSpPr>
        <p:spPr>
          <a:xfrm>
            <a:off x="1251678" y="1375115"/>
            <a:ext cx="10178322" cy="499402"/>
          </a:xfrm>
        </p:spPr>
        <p:txBody>
          <a:bodyPr/>
          <a:lstStyle/>
          <a:p>
            <a:pPr marL="0" indent="0" algn="ctr">
              <a:buNone/>
            </a:pPr>
            <a:r>
              <a:rPr lang="en-US" b="1" u="sng" dirty="0"/>
              <a:t>Sounds</a:t>
            </a:r>
          </a:p>
        </p:txBody>
      </p:sp>
      <p:pic>
        <p:nvPicPr>
          <p:cNvPr id="4" name="Picture 3">
            <a:extLst>
              <a:ext uri="{FF2B5EF4-FFF2-40B4-BE49-F238E27FC236}">
                <a16:creationId xmlns:a16="http://schemas.microsoft.com/office/drawing/2014/main" id="{92BE9C0F-1698-784E-87A3-B87C88B7A242}"/>
              </a:ext>
            </a:extLst>
          </p:cNvPr>
          <p:cNvPicPr>
            <a:picLocks noChangeAspect="1"/>
          </p:cNvPicPr>
          <p:nvPr/>
        </p:nvPicPr>
        <p:blipFill>
          <a:blip r:embed="rId2"/>
          <a:stretch>
            <a:fillRect/>
          </a:stretch>
        </p:blipFill>
        <p:spPr>
          <a:xfrm>
            <a:off x="3074445" y="1874517"/>
            <a:ext cx="6852621" cy="4754880"/>
          </a:xfrm>
          <a:prstGeom prst="rect">
            <a:avLst/>
          </a:prstGeom>
        </p:spPr>
      </p:pic>
      <p:sp>
        <p:nvSpPr>
          <p:cNvPr id="7" name="TextBox 6">
            <a:extLst>
              <a:ext uri="{FF2B5EF4-FFF2-40B4-BE49-F238E27FC236}">
                <a16:creationId xmlns:a16="http://schemas.microsoft.com/office/drawing/2014/main" id="{3545ABBC-86A1-0345-B2E3-1378175BF271}"/>
              </a:ext>
            </a:extLst>
          </p:cNvPr>
          <p:cNvSpPr txBox="1"/>
          <p:nvPr/>
        </p:nvSpPr>
        <p:spPr>
          <a:xfrm>
            <a:off x="8375904" y="382384"/>
            <a:ext cx="172710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Say the sounds.</a:t>
            </a:r>
          </a:p>
        </p:txBody>
      </p:sp>
    </p:spTree>
    <p:extLst>
      <p:ext uri="{BB962C8B-B14F-4D97-AF65-F5344CB8AC3E}">
        <p14:creationId xmlns:p14="http://schemas.microsoft.com/office/powerpoint/2010/main" val="800397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797E8-6DEF-2348-A1E2-42D4B6C1FED2}"/>
              </a:ext>
            </a:extLst>
          </p:cNvPr>
          <p:cNvSpPr>
            <a:spLocks noGrp="1"/>
          </p:cNvSpPr>
          <p:nvPr>
            <p:ph type="title"/>
          </p:nvPr>
        </p:nvSpPr>
        <p:spPr/>
        <p:txBody>
          <a:bodyPr/>
          <a:lstStyle/>
          <a:p>
            <a:pPr algn="ctr"/>
            <a:r>
              <a:rPr lang="en-US" dirty="0"/>
              <a:t>REVISIT</a:t>
            </a:r>
          </a:p>
        </p:txBody>
      </p:sp>
      <p:sp>
        <p:nvSpPr>
          <p:cNvPr id="3" name="Content Placeholder 2">
            <a:extLst>
              <a:ext uri="{FF2B5EF4-FFF2-40B4-BE49-F238E27FC236}">
                <a16:creationId xmlns:a16="http://schemas.microsoft.com/office/drawing/2014/main" id="{BEEA0E59-F8AC-9B4D-83C8-0D4A9702AF43}"/>
              </a:ext>
            </a:extLst>
          </p:cNvPr>
          <p:cNvSpPr>
            <a:spLocks noGrp="1"/>
          </p:cNvSpPr>
          <p:nvPr>
            <p:ph idx="1"/>
          </p:nvPr>
        </p:nvSpPr>
        <p:spPr>
          <a:xfrm>
            <a:off x="1251678" y="1375115"/>
            <a:ext cx="10178322" cy="499402"/>
          </a:xfrm>
        </p:spPr>
        <p:txBody>
          <a:bodyPr/>
          <a:lstStyle/>
          <a:p>
            <a:pPr marL="0" indent="0" algn="ctr">
              <a:buNone/>
            </a:pPr>
            <a:r>
              <a:rPr lang="en-US" b="1" u="sng" dirty="0"/>
              <a:t>Alphabet</a:t>
            </a:r>
          </a:p>
        </p:txBody>
      </p:sp>
      <p:sp>
        <p:nvSpPr>
          <p:cNvPr id="6" name="TextBox 5">
            <a:extLst>
              <a:ext uri="{FF2B5EF4-FFF2-40B4-BE49-F238E27FC236}">
                <a16:creationId xmlns:a16="http://schemas.microsoft.com/office/drawing/2014/main" id="{4F2D7E73-63F4-5148-9119-2811F91D4DDD}"/>
              </a:ext>
            </a:extLst>
          </p:cNvPr>
          <p:cNvSpPr txBox="1"/>
          <p:nvPr/>
        </p:nvSpPr>
        <p:spPr>
          <a:xfrm>
            <a:off x="8375904" y="382385"/>
            <a:ext cx="3054096"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dirty="0"/>
              <a:t>Look at an alphabet chart and practise the names of letters that children were finding tricky. </a:t>
            </a:r>
          </a:p>
        </p:txBody>
      </p:sp>
      <p:pic>
        <p:nvPicPr>
          <p:cNvPr id="5" name="Picture 4">
            <a:extLst>
              <a:ext uri="{FF2B5EF4-FFF2-40B4-BE49-F238E27FC236}">
                <a16:creationId xmlns:a16="http://schemas.microsoft.com/office/drawing/2014/main" id="{0A136AE4-7565-564E-BB19-8B7865FE14DD}"/>
              </a:ext>
            </a:extLst>
          </p:cNvPr>
          <p:cNvPicPr>
            <a:picLocks noChangeAspect="1"/>
          </p:cNvPicPr>
          <p:nvPr/>
        </p:nvPicPr>
        <p:blipFill>
          <a:blip r:embed="rId2"/>
          <a:stretch>
            <a:fillRect/>
          </a:stretch>
        </p:blipFill>
        <p:spPr>
          <a:xfrm>
            <a:off x="2290255" y="2364444"/>
            <a:ext cx="8101167" cy="2723371"/>
          </a:xfrm>
          <a:prstGeom prst="rect">
            <a:avLst/>
          </a:prstGeom>
        </p:spPr>
      </p:pic>
    </p:spTree>
    <p:extLst>
      <p:ext uri="{BB962C8B-B14F-4D97-AF65-F5344CB8AC3E}">
        <p14:creationId xmlns:p14="http://schemas.microsoft.com/office/powerpoint/2010/main" val="2440336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797E8-6DEF-2348-A1E2-42D4B6C1FED2}"/>
              </a:ext>
            </a:extLst>
          </p:cNvPr>
          <p:cNvSpPr>
            <a:spLocks noGrp="1"/>
          </p:cNvSpPr>
          <p:nvPr>
            <p:ph type="title"/>
          </p:nvPr>
        </p:nvSpPr>
        <p:spPr/>
        <p:txBody>
          <a:bodyPr/>
          <a:lstStyle/>
          <a:p>
            <a:pPr algn="ctr"/>
            <a:r>
              <a:rPr lang="en-US" dirty="0"/>
              <a:t>Teach</a:t>
            </a:r>
          </a:p>
        </p:txBody>
      </p:sp>
      <p:sp>
        <p:nvSpPr>
          <p:cNvPr id="3" name="Content Placeholder 2">
            <a:extLst>
              <a:ext uri="{FF2B5EF4-FFF2-40B4-BE49-F238E27FC236}">
                <a16:creationId xmlns:a16="http://schemas.microsoft.com/office/drawing/2014/main" id="{BEEA0E59-F8AC-9B4D-83C8-0D4A9702AF43}"/>
              </a:ext>
            </a:extLst>
          </p:cNvPr>
          <p:cNvSpPr>
            <a:spLocks noGrp="1"/>
          </p:cNvSpPr>
          <p:nvPr>
            <p:ph idx="1"/>
          </p:nvPr>
        </p:nvSpPr>
        <p:spPr>
          <a:xfrm>
            <a:off x="1251677" y="1375113"/>
            <a:ext cx="10314247" cy="5050401"/>
          </a:xfrm>
        </p:spPr>
        <p:txBody>
          <a:bodyPr>
            <a:normAutofit lnSpcReduction="10000"/>
          </a:bodyPr>
          <a:lstStyle/>
          <a:p>
            <a:pPr marL="0" indent="0">
              <a:buNone/>
            </a:pPr>
            <a:r>
              <a:rPr lang="en-US" dirty="0"/>
              <a:t>How to write a sentence…</a:t>
            </a:r>
          </a:p>
          <a:p>
            <a:pPr marL="457200" indent="-457200">
              <a:buAutoNum type="arabicPeriod"/>
            </a:pPr>
            <a:r>
              <a:rPr lang="en-US" dirty="0"/>
              <a:t>Say the sentence you want to write aloud.</a:t>
            </a:r>
          </a:p>
          <a:p>
            <a:pPr marL="457200" indent="-457200">
              <a:buAutoNum type="arabicPeriod"/>
            </a:pPr>
            <a:r>
              <a:rPr lang="en-US" dirty="0"/>
              <a:t>Keep repeating your sentence out loud.</a:t>
            </a:r>
          </a:p>
          <a:p>
            <a:pPr marL="457200" indent="-457200">
              <a:buAutoNum type="arabicPeriod"/>
            </a:pPr>
            <a:r>
              <a:rPr lang="en-US" dirty="0"/>
              <a:t>Plan your sentence by breaking it down into words.</a:t>
            </a:r>
          </a:p>
          <a:p>
            <a:pPr marL="457200" indent="-457200">
              <a:buAutoNum type="arabicPeriod"/>
            </a:pPr>
            <a:r>
              <a:rPr lang="en-US" dirty="0"/>
              <a:t>Put these words on to your arm or objects like blocks - each word has a new block.  This helps you to also see the finger spaces between the words.</a:t>
            </a:r>
          </a:p>
          <a:p>
            <a:pPr marL="457200" indent="-457200">
              <a:buAutoNum type="arabicPeriod"/>
            </a:pPr>
            <a:r>
              <a:rPr lang="en-US" dirty="0"/>
              <a:t>Say the first word in your sentence.  Remember to start this word with a capital letter!</a:t>
            </a:r>
          </a:p>
          <a:p>
            <a:pPr marL="457200" indent="-457200">
              <a:buAutoNum type="arabicPeriod"/>
            </a:pPr>
            <a:r>
              <a:rPr lang="en-US" dirty="0"/>
              <a:t>Put a finger space and then say the next word.</a:t>
            </a:r>
          </a:p>
          <a:p>
            <a:pPr marL="457200" indent="-457200">
              <a:buAutoNum type="arabicPeriod"/>
            </a:pPr>
            <a:r>
              <a:rPr lang="en-US" dirty="0"/>
              <a:t>Repeat until you have said all of the words on your objects.</a:t>
            </a:r>
          </a:p>
          <a:p>
            <a:pPr marL="457200" indent="-457200">
              <a:buAutoNum type="arabicPeriod"/>
            </a:pPr>
            <a:r>
              <a:rPr lang="en-US" dirty="0"/>
              <a:t>Finish with a full stop.</a:t>
            </a:r>
          </a:p>
          <a:p>
            <a:pPr marL="457200" indent="-457200">
              <a:buAutoNum type="arabicPeriod"/>
            </a:pPr>
            <a:r>
              <a:rPr lang="en-US" dirty="0"/>
              <a:t>Be a careful owl and read your sentence back.  Does it make sense?  Have you missed any words out?  Did you use finger spaces?  Did you remember your full stop?  Have you formed your letters correctly?</a:t>
            </a:r>
          </a:p>
          <a:p>
            <a:pPr marL="0" indent="0">
              <a:buNone/>
            </a:pPr>
            <a:endParaRPr lang="en-US" dirty="0"/>
          </a:p>
        </p:txBody>
      </p:sp>
      <p:pic>
        <p:nvPicPr>
          <p:cNvPr id="5" name="Picture 4">
            <a:extLst>
              <a:ext uri="{FF2B5EF4-FFF2-40B4-BE49-F238E27FC236}">
                <a16:creationId xmlns:a16="http://schemas.microsoft.com/office/drawing/2014/main" id="{8A2171BC-AC9C-864C-8E22-7E0EAFF79F3A}"/>
              </a:ext>
            </a:extLst>
          </p:cNvPr>
          <p:cNvPicPr>
            <a:picLocks noChangeAspect="1"/>
          </p:cNvPicPr>
          <p:nvPr/>
        </p:nvPicPr>
        <p:blipFill>
          <a:blip r:embed="rId2"/>
          <a:stretch>
            <a:fillRect/>
          </a:stretch>
        </p:blipFill>
        <p:spPr>
          <a:xfrm>
            <a:off x="9214994" y="1523800"/>
            <a:ext cx="1375915" cy="1343445"/>
          </a:xfrm>
          <a:prstGeom prst="rect">
            <a:avLst/>
          </a:prstGeom>
        </p:spPr>
      </p:pic>
    </p:spTree>
    <p:extLst>
      <p:ext uri="{BB962C8B-B14F-4D97-AF65-F5344CB8AC3E}">
        <p14:creationId xmlns:p14="http://schemas.microsoft.com/office/powerpoint/2010/main" val="1066830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797E8-6DEF-2348-A1E2-42D4B6C1FED2}"/>
              </a:ext>
            </a:extLst>
          </p:cNvPr>
          <p:cNvSpPr>
            <a:spLocks noGrp="1"/>
          </p:cNvSpPr>
          <p:nvPr>
            <p:ph type="title"/>
          </p:nvPr>
        </p:nvSpPr>
        <p:spPr/>
        <p:txBody>
          <a:bodyPr/>
          <a:lstStyle/>
          <a:p>
            <a:pPr algn="ctr"/>
            <a:r>
              <a:rPr lang="en-US" dirty="0"/>
              <a:t>Apply – sentence writing</a:t>
            </a:r>
          </a:p>
        </p:txBody>
      </p:sp>
      <p:sp>
        <p:nvSpPr>
          <p:cNvPr id="7" name="TextBox 6">
            <a:extLst>
              <a:ext uri="{FF2B5EF4-FFF2-40B4-BE49-F238E27FC236}">
                <a16:creationId xmlns:a16="http://schemas.microsoft.com/office/drawing/2014/main" id="{AC7AD590-CA58-3843-9D8E-5E5240E7E108}"/>
              </a:ext>
            </a:extLst>
          </p:cNvPr>
          <p:cNvSpPr txBox="1"/>
          <p:nvPr/>
        </p:nvSpPr>
        <p:spPr>
          <a:xfrm>
            <a:off x="1009326" y="1128451"/>
            <a:ext cx="10643095" cy="1938992"/>
          </a:xfrm>
          <a:prstGeom prst="rect">
            <a:avLst/>
          </a:prstGeom>
          <a:noFill/>
        </p:spPr>
        <p:txBody>
          <a:bodyPr wrap="square" rtlCol="0">
            <a:spAutoFit/>
          </a:bodyPr>
          <a:lstStyle/>
          <a:p>
            <a:pPr algn="ctr"/>
            <a:r>
              <a:rPr lang="en-US" sz="2400" dirty="0">
                <a:latin typeface="Comic Sans MS" panose="030F0902030302020204" pitchFamily="66" charset="0"/>
              </a:rPr>
              <a:t>Can you write super sentences?</a:t>
            </a:r>
          </a:p>
          <a:p>
            <a:r>
              <a:rPr lang="en-US" sz="2400" u="sng" dirty="0">
                <a:latin typeface="Comic Sans MS" panose="030F0902030302020204" pitchFamily="66" charset="0"/>
              </a:rPr>
              <a:t>Remember: </a:t>
            </a:r>
            <a:r>
              <a:rPr lang="en-US" sz="2400" dirty="0">
                <a:latin typeface="Comic Sans MS" panose="030F0902030302020204" pitchFamily="66" charset="0"/>
              </a:rPr>
              <a:t>you can plan your sentence first by laying it out with objects.  Can you start with a capital letter, put finger spaces between your words and finish with a full stop? You can draw a picture to match your sentences.</a:t>
            </a:r>
          </a:p>
        </p:txBody>
      </p:sp>
      <p:sp>
        <p:nvSpPr>
          <p:cNvPr id="10" name="TextBox 9">
            <a:extLst>
              <a:ext uri="{FF2B5EF4-FFF2-40B4-BE49-F238E27FC236}">
                <a16:creationId xmlns:a16="http://schemas.microsoft.com/office/drawing/2014/main" id="{FB13CFEB-67CA-814A-B26D-74EE55B329DB}"/>
              </a:ext>
            </a:extLst>
          </p:cNvPr>
          <p:cNvSpPr txBox="1"/>
          <p:nvPr/>
        </p:nvSpPr>
        <p:spPr>
          <a:xfrm>
            <a:off x="1136755" y="5866620"/>
            <a:ext cx="6612162" cy="646331"/>
          </a:xfrm>
          <a:prstGeom prst="rect">
            <a:avLst/>
          </a:prstGeom>
          <a:noFill/>
        </p:spPr>
        <p:txBody>
          <a:bodyPr wrap="square" rtlCol="0">
            <a:spAutoFit/>
          </a:bodyPr>
          <a:lstStyle/>
          <a:p>
            <a:r>
              <a:rPr lang="en-US" dirty="0"/>
              <a:t>You can choose how you write it – pens and paper, chalks outside, whiteboard, pencils etc.</a:t>
            </a:r>
          </a:p>
        </p:txBody>
      </p:sp>
      <p:pic>
        <p:nvPicPr>
          <p:cNvPr id="12" name="Picture 11">
            <a:extLst>
              <a:ext uri="{FF2B5EF4-FFF2-40B4-BE49-F238E27FC236}">
                <a16:creationId xmlns:a16="http://schemas.microsoft.com/office/drawing/2014/main" id="{8DA00BBD-4CB2-164A-B05D-D343A9E3BEFB}"/>
              </a:ext>
            </a:extLst>
          </p:cNvPr>
          <p:cNvPicPr>
            <a:picLocks noChangeAspect="1"/>
          </p:cNvPicPr>
          <p:nvPr/>
        </p:nvPicPr>
        <p:blipFill>
          <a:blip r:embed="rId2"/>
          <a:stretch>
            <a:fillRect/>
          </a:stretch>
        </p:blipFill>
        <p:spPr>
          <a:xfrm>
            <a:off x="4758649" y="3409946"/>
            <a:ext cx="1806728" cy="2456674"/>
          </a:xfrm>
          <a:prstGeom prst="rect">
            <a:avLst/>
          </a:prstGeom>
        </p:spPr>
      </p:pic>
      <p:pic>
        <p:nvPicPr>
          <p:cNvPr id="11" name="Picture 10">
            <a:extLst>
              <a:ext uri="{FF2B5EF4-FFF2-40B4-BE49-F238E27FC236}">
                <a16:creationId xmlns:a16="http://schemas.microsoft.com/office/drawing/2014/main" id="{EF6C1BF7-F6F2-B248-A0C6-A3A7324FF68C}"/>
              </a:ext>
            </a:extLst>
          </p:cNvPr>
          <p:cNvPicPr>
            <a:picLocks noChangeAspect="1"/>
          </p:cNvPicPr>
          <p:nvPr/>
        </p:nvPicPr>
        <p:blipFill>
          <a:blip r:embed="rId3"/>
          <a:stretch>
            <a:fillRect/>
          </a:stretch>
        </p:blipFill>
        <p:spPr>
          <a:xfrm>
            <a:off x="2550777" y="3694194"/>
            <a:ext cx="1375915" cy="1343445"/>
          </a:xfrm>
          <a:prstGeom prst="rect">
            <a:avLst/>
          </a:prstGeom>
        </p:spPr>
      </p:pic>
      <p:sp>
        <p:nvSpPr>
          <p:cNvPr id="8" name="TextBox 7">
            <a:extLst>
              <a:ext uri="{FF2B5EF4-FFF2-40B4-BE49-F238E27FC236}">
                <a16:creationId xmlns:a16="http://schemas.microsoft.com/office/drawing/2014/main" id="{0A457E2D-5D59-7D47-8602-5972FB20426D}"/>
              </a:ext>
            </a:extLst>
          </p:cNvPr>
          <p:cNvSpPr txBox="1"/>
          <p:nvPr/>
        </p:nvSpPr>
        <p:spPr>
          <a:xfrm>
            <a:off x="8239979" y="3824089"/>
            <a:ext cx="3054096" cy="2031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Parents/Carers sentences to say aloud for the children to write:</a:t>
            </a:r>
          </a:p>
          <a:p>
            <a:r>
              <a:rPr lang="en-US" dirty="0"/>
              <a:t>A shrimp in a shell.</a:t>
            </a:r>
          </a:p>
          <a:p>
            <a:r>
              <a:rPr lang="en-US" dirty="0"/>
              <a:t>A crab crept into a crack.</a:t>
            </a:r>
          </a:p>
          <a:p>
            <a:r>
              <a:rPr lang="en-US" dirty="0"/>
              <a:t>A </a:t>
            </a:r>
            <a:r>
              <a:rPr lang="en-US"/>
              <a:t>lobster has lots </a:t>
            </a:r>
            <a:r>
              <a:rPr lang="en-US" dirty="0"/>
              <a:t>of pink socks with brown spots.</a:t>
            </a:r>
          </a:p>
        </p:txBody>
      </p:sp>
    </p:spTree>
    <p:extLst>
      <p:ext uri="{BB962C8B-B14F-4D97-AF65-F5344CB8AC3E}">
        <p14:creationId xmlns:p14="http://schemas.microsoft.com/office/powerpoint/2010/main" val="3136323995"/>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emplate>{C1D10F07-C0F2-D84C-A62C-B91BFFDFFF01}tf10001071</Template>
  <TotalTime>187</TotalTime>
  <Words>345</Words>
  <Application>Microsoft Macintosh PowerPoint</Application>
  <PresentationFormat>Widescreen</PresentationFormat>
  <Paragraphs>36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Comic Sans MS</vt:lpstr>
      <vt:lpstr>Gill Sans MT</vt:lpstr>
      <vt:lpstr>Impact</vt:lpstr>
      <vt:lpstr>Badge</vt:lpstr>
      <vt:lpstr>Phonics </vt:lpstr>
      <vt:lpstr>Revisit    teach    practise   apply</vt:lpstr>
      <vt:lpstr>REVISIT</vt:lpstr>
      <vt:lpstr>REVISIT</vt:lpstr>
      <vt:lpstr>REVISIT</vt:lpstr>
      <vt:lpstr>REVISIT</vt:lpstr>
      <vt:lpstr>Teach</vt:lpstr>
      <vt:lpstr>Apply – sentence writing</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 </dc:title>
  <dc:creator>abi x miskowicz</dc:creator>
  <cp:lastModifiedBy>Microsoft Office User</cp:lastModifiedBy>
  <cp:revision>32</cp:revision>
  <dcterms:created xsi:type="dcterms:W3CDTF">2020-03-23T09:39:06Z</dcterms:created>
  <dcterms:modified xsi:type="dcterms:W3CDTF">2020-07-04T09:26:15Z</dcterms:modified>
</cp:coreProperties>
</file>